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261" r:id="rId3"/>
    <p:sldId id="271" r:id="rId4"/>
    <p:sldId id="258" r:id="rId5"/>
    <p:sldId id="259" r:id="rId6"/>
    <p:sldId id="260" r:id="rId7"/>
    <p:sldId id="272" r:id="rId8"/>
    <p:sldId id="256" r:id="rId9"/>
    <p:sldId id="262" r:id="rId10"/>
    <p:sldId id="263" r:id="rId11"/>
    <p:sldId id="264" r:id="rId12"/>
    <p:sldId id="265" r:id="rId13"/>
    <p:sldId id="266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8" autoAdjust="0"/>
    <p:restoredTop sz="94660"/>
  </p:normalViewPr>
  <p:slideViewPr>
    <p:cSldViewPr snapToGrid="0">
      <p:cViewPr varScale="1">
        <p:scale>
          <a:sx n="71" d="100"/>
          <a:sy n="71" d="100"/>
        </p:scale>
        <p:origin x="84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AE35B7-769A-42DD-90D6-14E6C8ED882C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538644-0616-44B6-A441-F8953CAE2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261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538644-0616-44B6-A441-F8953CAE20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247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FA622-C4B5-84A0-D138-37D62486E1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DA47BC-BC03-DCDA-7AAA-6D28EAF16B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DB9687-3B20-6C7A-AF11-3410C33DC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AFA8-7557-4EB6-A247-3849B80A279B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631FFC-F7E6-9B30-5F11-92AA69BAF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53DB4A-A997-2AA2-AA43-A1683402F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099BA-A749-402A-A0E8-31AFA3D5C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853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66035-7789-A15E-35EB-281BE7B22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662EC2-F829-45F7-CFD6-3FC5A2EEBA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56D04B-2454-C739-B28A-26A8BF4B6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AFA8-7557-4EB6-A247-3849B80A279B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5BF2DD-9C88-3A13-A6F2-168343CCC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CD2CFD-9626-E192-AA25-256EB5DBE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099BA-A749-402A-A0E8-31AFA3D5C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61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834D02-F46C-1C0D-652C-FD669023C2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608FA5-4B2A-9064-A254-DC16B10F90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48E789-BACA-D15E-7A74-AA62B0A08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AFA8-7557-4EB6-A247-3849B80A279B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0D77B-EA29-0DE5-195C-9D1C45182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CA4AC-EC8E-4D21-825C-D23ADDDB9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099BA-A749-402A-A0E8-31AFA3D5C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889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3F88A-2497-71C0-44F9-19ED17C38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EF42D-4063-9BCC-3382-5CFDDD20A0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114F2-B666-235A-E51B-A5B3AABFF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AFA8-7557-4EB6-A247-3849B80A279B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C8E340-AF36-7A76-109F-9DACB02BF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05D659-DE77-2143-3E7E-EFB9D88AB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099BA-A749-402A-A0E8-31AFA3D5C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101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669A7-A0F5-17C1-CAEF-C6186FA31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8709B-739E-9C0E-959F-7DF863EDC5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896C9A-E537-7926-5799-E267E6046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AFA8-7557-4EB6-A247-3849B80A279B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75E2B2-F384-743E-EF43-F78603062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ACF67-3A5E-7822-BD6F-92D0E190D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099BA-A749-402A-A0E8-31AFA3D5C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115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3B097-128E-93FF-105A-329D8A8F3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94BF75-C6DB-F077-B6AF-C1F6D1DD5B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3B69EE-B9E5-343A-0C6B-1106CC1D42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F58464-6BF2-689E-C92C-9D95C492C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AFA8-7557-4EB6-A247-3849B80A279B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294225-A306-3D9E-210B-ADD6A087F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EC631A-B8EA-8565-0906-1FBE2380F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099BA-A749-402A-A0E8-31AFA3D5C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227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C528F-A9F8-6B8B-B84D-8CA7F02D7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7CEB60-6A92-8D9E-304C-4920113D6F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2D58F0-CAD2-1BE1-093A-3C046F57EC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E862A7-00A5-FECA-16BB-361D1EDF29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4964AF-2417-BCE3-1193-DA3B50BDDF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B8062B-2C60-97D8-9CAC-1F8310DAF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AFA8-7557-4EB6-A247-3849B80A279B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E8178A-CEF4-4FFF-91B1-09AA02DF1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FB8FD5-BCDD-6ADE-60ED-E2EA3C137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099BA-A749-402A-A0E8-31AFA3D5C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045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E5FD1-D205-3BC5-C27E-B4C97AD6F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BB8C7B-D07D-6CD1-712E-2A72B8FB1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AFA8-7557-4EB6-A247-3849B80A279B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00CE4-0298-E6AF-BB06-5D0527652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E02422-3376-EA19-8F8E-BF35FE897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099BA-A749-402A-A0E8-31AFA3D5C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643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AA8A15-A391-B6E2-6793-DA04883B0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AFA8-7557-4EB6-A247-3849B80A279B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F8207F-D941-1318-EA3D-033A284AE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9F476D-3293-2B3C-A775-4383525E9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099BA-A749-402A-A0E8-31AFA3D5C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348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D0519-A3C0-04A9-C516-7C01CBDDB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04F772-5497-65E0-BADC-675520CBC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9B4473-246E-E9A4-769D-4E3F5A5FB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67E9DC-2AF5-60FB-8914-5DDEB8E53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AFA8-7557-4EB6-A247-3849B80A279B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8A977A-A35B-CF1B-068C-5FD44D9B0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ECE0BF-4145-50C1-962F-B7C5B6837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099BA-A749-402A-A0E8-31AFA3D5C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362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78E5C-D9A8-5543-BEC1-7604699E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F7591D-9B81-22E8-BB6F-07F8C095E9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4E473A-3E41-D800-E3C8-80718B68B0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36E23-FCDD-6A5D-59E5-E64305DC3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AFA8-7557-4EB6-A247-3849B80A279B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A17450-1E44-A764-6439-C7036F447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AA02EB-4904-969E-DCD9-F445BD2E9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099BA-A749-402A-A0E8-31AFA3D5C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702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41FDC1-DFC2-7C01-A182-AE99DC8CF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5B33A8-59A3-D463-7B51-CDC887DE2A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B577EA-A95E-E273-1884-821BB2E9B2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60AFA8-7557-4EB6-A247-3849B80A279B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4DE48F-5722-54FD-5173-DAAE6C486A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8628C-4503-9153-DC86-97A70B68F7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3099BA-A749-402A-A0E8-31AFA3D5C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819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B17C0FD-D901-EB98-916B-0A94F7D76985}"/>
              </a:ext>
            </a:extLst>
          </p:cNvPr>
          <p:cNvSpPr txBox="1"/>
          <p:nvPr/>
        </p:nvSpPr>
        <p:spPr>
          <a:xfrm>
            <a:off x="463137" y="600209"/>
            <a:ext cx="6045240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chemeClr val="tx1"/>
                </a:solidFill>
                <a:effectLst/>
              </a:rPr>
              <a:t>Lt. Col. Robert (Bob) Reifsnyder, former ACCTS staff member, went to be with the Lord on 17 November 2024.   </a:t>
            </a:r>
            <a:br>
              <a:rPr lang="en-US" sz="3600" b="0" i="0" dirty="0">
                <a:solidFill>
                  <a:schemeClr val="tx1"/>
                </a:solidFill>
                <a:effectLst/>
              </a:rPr>
            </a:br>
            <a:br>
              <a:rPr lang="en-US" sz="3600" b="0" i="0" dirty="0">
                <a:solidFill>
                  <a:schemeClr val="tx1"/>
                </a:solidFill>
                <a:effectLst/>
              </a:rPr>
            </a:br>
            <a:r>
              <a:rPr lang="en-US" sz="3600" b="0" i="0" dirty="0">
                <a:solidFill>
                  <a:schemeClr val="tx1"/>
                </a:solidFill>
                <a:effectLst/>
              </a:rPr>
              <a:t>Bob served in the U.S. army for 22 years</a:t>
            </a:r>
            <a:r>
              <a:rPr lang="en-US" sz="3600" dirty="0"/>
              <a:t> and was commander of three units.</a:t>
            </a:r>
            <a:br>
              <a:rPr lang="en-US" sz="2400" b="0" i="0" dirty="0">
                <a:solidFill>
                  <a:schemeClr val="tx1"/>
                </a:solidFill>
                <a:effectLst/>
              </a:rPr>
            </a:br>
            <a:endParaRPr lang="en-US" sz="2400" dirty="0"/>
          </a:p>
        </p:txBody>
      </p:sp>
      <p:pic>
        <p:nvPicPr>
          <p:cNvPr id="5" name="Picture 4" descr="A person and person smiling for a photo&#10;&#10;Description automatically generated">
            <a:extLst>
              <a:ext uri="{FF2B5EF4-FFF2-40B4-BE49-F238E27FC236}">
                <a16:creationId xmlns:a16="http://schemas.microsoft.com/office/drawing/2014/main" id="{23EDB752-3F10-F02A-922A-1EC69B6964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248" y="161265"/>
            <a:ext cx="4500282" cy="65354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440695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F94BA1-2BF4-F5E4-4759-3C8351A805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C3449C85-BB6B-541B-F4C6-AADFD9C399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912" y="193493"/>
            <a:ext cx="8648176" cy="64710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76890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696C6A-8E94-5491-EF15-14893F4CD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certificate and smiling&#10;&#10;Description automatically generated">
            <a:extLst>
              <a:ext uri="{FF2B5EF4-FFF2-40B4-BE49-F238E27FC236}">
                <a16:creationId xmlns:a16="http://schemas.microsoft.com/office/drawing/2014/main" id="{E8255296-AC8F-4BD8-3F7A-E88A8E61B6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05" y="1485900"/>
            <a:ext cx="5456122" cy="3886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A person holding a paper and a person holding a paper&#10;&#10;Description automatically generated">
            <a:extLst>
              <a:ext uri="{FF2B5EF4-FFF2-40B4-BE49-F238E27FC236}">
                <a16:creationId xmlns:a16="http://schemas.microsoft.com/office/drawing/2014/main" id="{FAC0ECFE-7CC2-233A-26C7-AC4021E69F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53461" y="807042"/>
            <a:ext cx="6360459" cy="53918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37564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1E0F1D-B817-7434-3539-C93162E26A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0D0CADD-874C-7818-4876-8D33C111B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34" y="1555464"/>
            <a:ext cx="5140213" cy="37470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A person in a green shirt and a white shirt with a badge on his neck&#10;&#10;Description automatically generated">
            <a:extLst>
              <a:ext uri="{FF2B5EF4-FFF2-40B4-BE49-F238E27FC236}">
                <a16:creationId xmlns:a16="http://schemas.microsoft.com/office/drawing/2014/main" id="{023B3218-BED0-4CBD-9F50-8286650ED5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367" y="336176"/>
            <a:ext cx="5587999" cy="61856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943043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29C7E9-AC49-1940-78EC-BBA2746D7D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earing matching hats&#10;&#10;Description automatically generated">
            <a:extLst>
              <a:ext uri="{FF2B5EF4-FFF2-40B4-BE49-F238E27FC236}">
                <a16:creationId xmlns:a16="http://schemas.microsoft.com/office/drawing/2014/main" id="{5939D301-3ECD-6A66-0F36-9ACA978980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21" y="134470"/>
            <a:ext cx="5481060" cy="65890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A person and person holding a check&#10;&#10;Description automatically generated">
            <a:extLst>
              <a:ext uri="{FF2B5EF4-FFF2-40B4-BE49-F238E27FC236}">
                <a16:creationId xmlns:a16="http://schemas.microsoft.com/office/drawing/2014/main" id="{71F56D32-D6E8-54B0-E22B-33D31DF29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r="16814"/>
          <a:stretch/>
        </p:blipFill>
        <p:spPr>
          <a:xfrm>
            <a:off x="6245591" y="584946"/>
            <a:ext cx="5656888" cy="56881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228266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9B8EFA-ED04-FFEF-1410-BFF572AD5A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AD1906E-4E4E-33A5-A51D-B58A4DFB49B1}"/>
              </a:ext>
            </a:extLst>
          </p:cNvPr>
          <p:cNvSpPr txBox="1"/>
          <p:nvPr/>
        </p:nvSpPr>
        <p:spPr>
          <a:xfrm>
            <a:off x="5553636" y="659011"/>
            <a:ext cx="5205692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We praise God for </a:t>
            </a:r>
            <a:r>
              <a:rPr lang="en-US" sz="4800" dirty="0">
                <a:ea typeface="Aptos" panose="020B0004020202020204" pitchFamily="34" charset="0"/>
                <a:cs typeface="Aptos" panose="020B0004020202020204" pitchFamily="34" charset="0"/>
              </a:rPr>
              <a:t>Bob and his wife</a:t>
            </a:r>
            <a:r>
              <a:rPr lang="en-US" sz="480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 B.J. They leave a powerful legacy in the world of international military ministry. </a:t>
            </a:r>
          </a:p>
          <a:p>
            <a:endParaRPr lang="en-US" dirty="0"/>
          </a:p>
        </p:txBody>
      </p:sp>
      <p:pic>
        <p:nvPicPr>
          <p:cNvPr id="9" name="Picture 8" descr="A person and person smiling for a picture&#10;&#10;Description automatically generated">
            <a:extLst>
              <a:ext uri="{FF2B5EF4-FFF2-40B4-BE49-F238E27FC236}">
                <a16:creationId xmlns:a16="http://schemas.microsoft.com/office/drawing/2014/main" id="{E9B4DF3A-70AF-F2D7-97F3-8E389B1361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88" y="166010"/>
            <a:ext cx="4478568" cy="65440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25811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503A7B-F048-C970-67D9-6A069E766C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drinking from a glass&#10;&#10;Description automatically generated">
            <a:extLst>
              <a:ext uri="{FF2B5EF4-FFF2-40B4-BE49-F238E27FC236}">
                <a16:creationId xmlns:a16="http://schemas.microsoft.com/office/drawing/2014/main" id="{943532EF-599D-8A46-C5EC-DC6A1B95FF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54" y="69632"/>
            <a:ext cx="7449946" cy="67187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04774F-3FD4-DE5D-39AE-5956A839337E}"/>
              </a:ext>
            </a:extLst>
          </p:cNvPr>
          <p:cNvSpPr txBox="1"/>
          <p:nvPr/>
        </p:nvSpPr>
        <p:spPr>
          <a:xfrm>
            <a:off x="8175810" y="403412"/>
            <a:ext cx="3496237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Bob and Billie Jean were pioneering ACCTS staff members in Latin America</a:t>
            </a:r>
            <a:r>
              <a:rPr lang="en-US" sz="4000" dirty="0">
                <a:ea typeface="Aptos" panose="020B0004020202020204" pitchFamily="34" charset="0"/>
                <a:cs typeface="Aptos" panose="020B0004020202020204" pitchFamily="34" charset="0"/>
              </a:rPr>
              <a:t> and ACCTS’ </a:t>
            </a:r>
            <a:r>
              <a:rPr lang="en-US" sz="400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leadership programs.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358430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men standing together&#10;&#10;Description automatically generated">
            <a:extLst>
              <a:ext uri="{FF2B5EF4-FFF2-40B4-BE49-F238E27FC236}">
                <a16:creationId xmlns:a16="http://schemas.microsoft.com/office/drawing/2014/main" id="{55D79B67-6C77-8045-8323-3316C9CFB0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64" y="230872"/>
            <a:ext cx="10415872" cy="63962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69598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pointing at another person&#10;&#10;Description automatically generated">
            <a:extLst>
              <a:ext uri="{FF2B5EF4-FFF2-40B4-BE49-F238E27FC236}">
                <a16:creationId xmlns:a16="http://schemas.microsoft.com/office/drawing/2014/main" id="{ACF2843F-1491-8763-5CC5-A35F03C6A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06" y="320105"/>
            <a:ext cx="4645692" cy="60806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A person wearing a badge and holding his hand up&#10;&#10;Description automatically generated">
            <a:extLst>
              <a:ext uri="{FF2B5EF4-FFF2-40B4-BE49-F238E27FC236}">
                <a16:creationId xmlns:a16="http://schemas.microsoft.com/office/drawing/2014/main" id="{F471868F-6E6D-0BA6-1278-60C90D8F0A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123" y="320105"/>
            <a:ext cx="5595771" cy="60754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762581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07DCEA-4EF3-4FDE-A5AB-6E222C7BF2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B72F2D3-B4BB-634C-0AF7-118AEFA7EF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0" b="-1238"/>
          <a:stretch/>
        </p:blipFill>
        <p:spPr>
          <a:xfrm>
            <a:off x="138814" y="666168"/>
            <a:ext cx="11914371" cy="58691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42659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B1CECA-226D-F26D-97A5-8C78747513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in chairs&#10;&#10;Description automatically generated">
            <a:extLst>
              <a:ext uri="{FF2B5EF4-FFF2-40B4-BE49-F238E27FC236}">
                <a16:creationId xmlns:a16="http://schemas.microsoft.com/office/drawing/2014/main" id="{CEA88BC1-2F5A-EA84-7B5B-0CB0C228CB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31" y="295835"/>
            <a:ext cx="11859938" cy="6266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68525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speaking at a podium&#10;&#10;Description automatically generated">
            <a:extLst>
              <a:ext uri="{FF2B5EF4-FFF2-40B4-BE49-F238E27FC236}">
                <a16:creationId xmlns:a16="http://schemas.microsoft.com/office/drawing/2014/main" id="{5D3C1D89-7A81-4597-5F90-8D39A153CB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964" y="74009"/>
            <a:ext cx="8364071" cy="67099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52309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praying&#10;&#10;Description automatically generated">
            <a:extLst>
              <a:ext uri="{FF2B5EF4-FFF2-40B4-BE49-F238E27FC236}">
                <a16:creationId xmlns:a16="http://schemas.microsoft.com/office/drawing/2014/main" id="{641C213B-F972-8E1D-8AE4-112561BEF8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977" y="190972"/>
            <a:ext cx="9348046" cy="64760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80725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at a podium with a microphone&#10;&#10;Description automatically generated">
            <a:extLst>
              <a:ext uri="{FF2B5EF4-FFF2-40B4-BE49-F238E27FC236}">
                <a16:creationId xmlns:a16="http://schemas.microsoft.com/office/drawing/2014/main" id="{1F93B08A-6C57-789A-6DB5-D637F8635D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737" y="1634778"/>
            <a:ext cx="5963461" cy="50618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A person hugging another person&#10;&#10;Description automatically generated">
            <a:extLst>
              <a:ext uri="{FF2B5EF4-FFF2-40B4-BE49-F238E27FC236}">
                <a16:creationId xmlns:a16="http://schemas.microsoft.com/office/drawing/2014/main" id="{20734CE4-790A-A857-7B37-2C6F60F510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02" y="195943"/>
            <a:ext cx="5748022" cy="50618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835609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92</Words>
  <Application>Microsoft Office PowerPoint</Application>
  <PresentationFormat>Widescreen</PresentationFormat>
  <Paragraphs>4</Paragraphs>
  <Slides>14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Elizabeth Humphrey</dc:creator>
  <cp:lastModifiedBy>Elizabeth Humphrey</cp:lastModifiedBy>
  <cp:revision>2</cp:revision>
  <dcterms:created xsi:type="dcterms:W3CDTF">2024-11-18T21:48:10Z</dcterms:created>
  <dcterms:modified xsi:type="dcterms:W3CDTF">2024-11-19T16:42:53Z</dcterms:modified>
</cp:coreProperties>
</file>